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7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47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95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15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3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25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6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0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08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56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2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43B6E-FBC9-4A0E-95E9-2E1C3B6A2A10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1803A-E242-4272-A57B-D962E0A0F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8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ko-KR" altLang="en-US" smtClean="0"/>
              <a:t>월 </a:t>
            </a:r>
            <a:r>
              <a:rPr lang="ko-KR" altLang="en-US" dirty="0" err="1" smtClean="0"/>
              <a:t>펫</a:t>
            </a:r>
            <a:r>
              <a:rPr lang="ko-KR" altLang="en-US" dirty="0" smtClean="0"/>
              <a:t> 배너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88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142146" y="-661244"/>
            <a:ext cx="8187818" cy="8187818"/>
            <a:chOff x="2142146" y="-661244"/>
            <a:chExt cx="8187818" cy="8187818"/>
          </a:xfrm>
        </p:grpSpPr>
        <p:pic>
          <p:nvPicPr>
            <p:cNvPr id="1028" name="Picture 4" descr="ë¬´ì§ê° ì´ë¯¸ì§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86" b="5677"/>
            <a:stretch/>
          </p:blipFill>
          <p:spPr bwMode="auto">
            <a:xfrm>
              <a:off x="2490126" y="921907"/>
              <a:ext cx="7017936" cy="4811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490126" y="5477775"/>
              <a:ext cx="464422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9</a:t>
              </a:r>
              <a:r>
                <a:rPr lang="ko-KR" altLang="en-US" sz="900" smtClean="0"/>
                <a:t>월 </a:t>
              </a:r>
              <a:r>
                <a:rPr lang="en-US" altLang="ko-KR" sz="900" dirty="0" smtClean="0"/>
                <a:t>6</a:t>
              </a:r>
              <a:r>
                <a:rPr lang="ko-KR" altLang="en-US" sz="900" smtClean="0"/>
                <a:t>일 </a:t>
              </a:r>
              <a:r>
                <a:rPr lang="ko-KR" altLang="en-US" sz="900" dirty="0"/>
                <a:t>점검 </a:t>
              </a:r>
              <a:r>
                <a:rPr lang="ko-KR" altLang="en-US" sz="900"/>
                <a:t>후부터 </a:t>
              </a:r>
              <a:r>
                <a:rPr lang="en-US" altLang="ko-KR" sz="900" dirty="0" smtClean="0"/>
                <a:t>10</a:t>
              </a:r>
              <a:r>
                <a:rPr lang="ko-KR" altLang="en-US" sz="900" smtClean="0"/>
                <a:t>월 </a:t>
              </a:r>
              <a:r>
                <a:rPr lang="en-US" altLang="ko-KR" sz="900" dirty="0"/>
                <a:t>4</a:t>
              </a:r>
              <a:r>
                <a:rPr lang="ko-KR" altLang="en-US" sz="900" smtClean="0"/>
                <a:t>일 </a:t>
              </a:r>
              <a:r>
                <a:rPr lang="ko-KR" altLang="en-US" sz="900" dirty="0"/>
                <a:t>점검 </a:t>
              </a:r>
              <a:r>
                <a:rPr lang="ko-KR" altLang="en-US" sz="900"/>
                <a:t>전까지 </a:t>
              </a:r>
              <a:r>
                <a:rPr lang="ko-KR" altLang="en-US" sz="900" smtClean="0"/>
                <a:t>포니를 </a:t>
              </a:r>
              <a:r>
                <a:rPr lang="en-US" altLang="ko-KR" sz="900" dirty="0"/>
                <a:t>‘</a:t>
              </a:r>
              <a:r>
                <a:rPr lang="ko-KR" altLang="en-US" sz="900" dirty="0" err="1"/>
                <a:t>캡슐머신</a:t>
              </a:r>
              <a:r>
                <a:rPr lang="en-US" altLang="ko-KR" sz="900" dirty="0"/>
                <a:t>’</a:t>
              </a:r>
              <a:r>
                <a:rPr lang="ko-KR" altLang="en-US" sz="900" dirty="0"/>
                <a:t>에서 획득할 수 있습니다</a:t>
              </a:r>
              <a:r>
                <a:rPr lang="en-US" altLang="ko-KR" sz="900" dirty="0"/>
                <a:t>.</a:t>
              </a:r>
              <a:endParaRPr lang="ko-KR" altLang="en-US" sz="900" dirty="0"/>
            </a:p>
          </p:txBody>
        </p:sp>
        <p:sp>
          <p:nvSpPr>
            <p:cNvPr id="6" name="폭발 2 5"/>
            <p:cNvSpPr/>
            <p:nvPr/>
          </p:nvSpPr>
          <p:spPr>
            <a:xfrm rot="2569701">
              <a:off x="2142146" y="-661244"/>
              <a:ext cx="8187818" cy="8187818"/>
            </a:xfrm>
            <a:prstGeom prst="irregularSeal2">
              <a:avLst/>
            </a:prstGeom>
            <a:solidFill>
              <a:schemeClr val="bg1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898395" y="1641190"/>
              <a:ext cx="6201396" cy="830997"/>
            </a:xfrm>
            <a:prstGeom prst="rect">
              <a:avLst/>
            </a:prstGeom>
            <a:noFill/>
          </p:spPr>
          <p:txBody>
            <a:bodyPr wrap="none" rtlCol="0">
              <a:prstTxWarp prst="textButton">
                <a:avLst>
                  <a:gd name="adj" fmla="val 10379425"/>
                </a:avLst>
              </a:prstTxWarp>
              <a:spAutoFit/>
            </a:bodyPr>
            <a:lstStyle/>
            <a:p>
              <a:pPr algn="ctr"/>
              <a:r>
                <a:rPr lang="ko-KR" altLang="en-US" sz="4800" b="1" dirty="0" smtClean="0">
                  <a:ln>
                    <a:solidFill>
                      <a:schemeClr val="bg1"/>
                    </a:solidFill>
                  </a:ln>
                  <a:solidFill>
                    <a:srgbClr val="FF00FF"/>
                  </a:solidFill>
                </a:rPr>
                <a:t>무지개</a:t>
              </a:r>
              <a:r>
                <a:rPr lang="en-US" altLang="ko-KR" sz="4800" b="1" dirty="0" smtClean="0">
                  <a:ln>
                    <a:solidFill>
                      <a:schemeClr val="bg1"/>
                    </a:solidFill>
                  </a:ln>
                  <a:solidFill>
                    <a:srgbClr val="FF00FF"/>
                  </a:solidFill>
                </a:rPr>
                <a:t>, </a:t>
              </a:r>
              <a:r>
                <a:rPr lang="ko-KR" altLang="en-US" sz="4800" b="1" smtClean="0">
                  <a:ln>
                    <a:solidFill>
                      <a:schemeClr val="bg1"/>
                    </a:solidFill>
                  </a:ln>
                  <a:solidFill>
                    <a:srgbClr val="FF00FF"/>
                  </a:solidFill>
                </a:rPr>
                <a:t>구름 솜사탕</a:t>
              </a:r>
              <a:r>
                <a:rPr lang="en-US" altLang="ko-KR" sz="4800" b="1" dirty="0" smtClean="0">
                  <a:ln>
                    <a:solidFill>
                      <a:schemeClr val="bg1"/>
                    </a:solidFill>
                  </a:ln>
                  <a:solidFill>
                    <a:srgbClr val="FF00FF"/>
                  </a:solidFill>
                </a:rPr>
                <a:t>, </a:t>
              </a:r>
              <a:r>
                <a:rPr lang="ko-KR" altLang="en-US" sz="4800" b="1" smtClean="0">
                  <a:ln>
                    <a:solidFill>
                      <a:schemeClr val="bg1"/>
                    </a:solidFill>
                  </a:ln>
                  <a:solidFill>
                    <a:srgbClr val="FF00FF"/>
                  </a:solidFill>
                </a:rPr>
                <a:t>그리고 나의 포니</a:t>
              </a:r>
              <a:endParaRPr lang="ko-KR" altLang="en-US" sz="4800" b="1" dirty="0">
                <a:ln>
                  <a:solidFill>
                    <a:schemeClr val="bg1"/>
                  </a:solidFill>
                </a:ln>
                <a:solidFill>
                  <a:srgbClr val="FF00FF"/>
                </a:solidFill>
              </a:endParaRPr>
            </a:p>
          </p:txBody>
        </p:sp>
        <p:pic>
          <p:nvPicPr>
            <p:cNvPr id="16" name="Picture 4" descr="ë¬´ì§ê° ì´ë¯¸ì§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3" t="17031" r="32384" b="9215"/>
            <a:stretch/>
          </p:blipFill>
          <p:spPr bwMode="auto">
            <a:xfrm>
              <a:off x="2705099" y="1790700"/>
              <a:ext cx="6572251" cy="3762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73" b="96482" l="3600" r="90000">
                          <a14:foregroundMark x1="70667" y1="2848" x2="70533" y2="3685"/>
                          <a14:foregroundMark x1="70400" y1="4188" x2="66400" y2="13903"/>
                          <a14:backgroundMark x1="64000" y1="76717" x2="44267" y2="93802"/>
                          <a14:backgroundMark x1="49600" y1="81240" x2="54933" y2="79564"/>
                          <a14:backgroundMark x1="44133" y1="17420" x2="66933" y2="4690"/>
                          <a14:backgroundMark x1="45733" y1="89112" x2="54800" y2="81742"/>
                          <a14:backgroundMark x1="47867" y1="55946" x2="46933" y2="561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7" t="1460" r="19442" b="4570"/>
            <a:stretch/>
          </p:blipFill>
          <p:spPr>
            <a:xfrm>
              <a:off x="7441047" y="2115731"/>
              <a:ext cx="1739031" cy="170261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000" b="96148" l="4983" r="89921">
                          <a14:foregroundMark x1="68290" y1="86519" x2="67157" y2="93333"/>
                          <a14:foregroundMark x1="45413" y1="50815" x2="41789" y2="59852"/>
                          <a14:backgroundMark x1="46886" y1="56741" x2="47225" y2="54667"/>
                          <a14:backgroundMark x1="24802" y1="92296" x2="51416" y2="94222"/>
                          <a14:backgroundMark x1="70328" y1="92296" x2="68630" y2="95259"/>
                          <a14:backgroundMark x1="47678" y1="18815" x2="69422" y2="12000"/>
                          <a14:backgroundMark x1="38958" y1="81630" x2="38392" y2="82815"/>
                          <a14:backgroundMark x1="78143" y1="91111" x2="68290" y2="82519"/>
                          <a14:backgroundMark x1="65798" y1="80741" x2="69422" y2="81926"/>
                          <a14:backgroundMark x1="66251" y1="80148" x2="67497" y2="78222"/>
                          <a14:backgroundMark x1="49830" y1="81778" x2="55379" y2="91111"/>
                          <a14:backgroundMark x1="53454" y1="81926" x2="54473" y2="87852"/>
                          <a14:backgroundMark x1="54587" y1="83111" x2="55832" y2="85333"/>
                          <a14:backgroundMark x1="56059" y1="85481" x2="56399" y2="8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3" t="7926" r="16704" b="3629"/>
            <a:stretch/>
          </p:blipFill>
          <p:spPr>
            <a:xfrm>
              <a:off x="6652227" y="3156906"/>
              <a:ext cx="1730680" cy="1497414"/>
            </a:xfrm>
            <a:prstGeom prst="rect">
              <a:avLst/>
            </a:prstGeom>
          </p:spPr>
        </p:pic>
        <p:pic>
          <p:nvPicPr>
            <p:cNvPr id="1026" name="Picture 2" descr="êµ¬ë¦ ì´ë¯¸ì§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2711" y="3002949"/>
              <a:ext cx="3771900" cy="2867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92" b="96598" l="9931" r="96767">
                          <a14:foregroundMark x1="56120" y1="1923" x2="55889" y2="36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9320" y="2056689"/>
              <a:ext cx="1924028" cy="300379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0" y="10742"/>
            <a:ext cx="6463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하늘의 별과 구름</a:t>
            </a:r>
            <a:r>
              <a:rPr lang="en-US" altLang="ko-KR" sz="1600" dirty="0" smtClean="0"/>
              <a:t>, </a:t>
            </a:r>
            <a:r>
              <a:rPr lang="ko-KR" altLang="en-US" sz="1600" smtClean="0"/>
              <a:t>그리고 </a:t>
            </a:r>
            <a:r>
              <a:rPr lang="ko-KR" altLang="en-US" sz="1600" dirty="0" smtClean="0"/>
              <a:t>무지개 사이를 </a:t>
            </a:r>
            <a:r>
              <a:rPr lang="ko-KR" altLang="en-US" sz="1600" dirty="0" err="1" smtClean="0"/>
              <a:t>포니들이</a:t>
            </a:r>
            <a:r>
              <a:rPr lang="ko-KR" altLang="en-US" sz="1600" dirty="0" smtClean="0"/>
              <a:t> 뛰놀고 있는 </a:t>
            </a:r>
            <a:r>
              <a:rPr lang="ko-KR" altLang="en-US" sz="1600" err="1" smtClean="0"/>
              <a:t>컨셉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전체적으로 환하고 밝은 분위기를 연출한다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8" name="포인트가 5개인 별 7"/>
          <p:cNvSpPr/>
          <p:nvPr/>
        </p:nvSpPr>
        <p:spPr>
          <a:xfrm>
            <a:off x="3938530" y="2095216"/>
            <a:ext cx="352541" cy="352541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3359410" y="2697196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포인트가 5개인 별 17"/>
          <p:cNvSpPr/>
          <p:nvPr/>
        </p:nvSpPr>
        <p:spPr>
          <a:xfrm>
            <a:off x="3032920" y="4273088"/>
            <a:ext cx="352541" cy="352541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7954762" y="2021141"/>
            <a:ext cx="352541" cy="352541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8557569" y="4478049"/>
            <a:ext cx="352541" cy="352541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5개인 별 20"/>
          <p:cNvSpPr/>
          <p:nvPr/>
        </p:nvSpPr>
        <p:spPr>
          <a:xfrm>
            <a:off x="6568345" y="4947013"/>
            <a:ext cx="352541" cy="352541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5개인 별 21"/>
          <p:cNvSpPr/>
          <p:nvPr/>
        </p:nvSpPr>
        <p:spPr>
          <a:xfrm>
            <a:off x="4809877" y="4125508"/>
            <a:ext cx="352541" cy="352541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2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742"/>
            <a:ext cx="848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구름 사이 무지개 다리가 놓여진 배경</a:t>
            </a:r>
            <a:r>
              <a:rPr lang="ko-KR" altLang="en-US" sz="1600" dirty="0" smtClean="0"/>
              <a:t>에 </a:t>
            </a:r>
            <a:r>
              <a:rPr lang="ko-KR" altLang="en-US" sz="1600" dirty="0" err="1" smtClean="0"/>
              <a:t>중앙쪽</a:t>
            </a:r>
            <a:r>
              <a:rPr lang="ko-KR" altLang="en-US" sz="1600" dirty="0" smtClean="0"/>
              <a:t> 앉아 있는 </a:t>
            </a:r>
            <a:r>
              <a:rPr lang="ko-KR" altLang="en-US" sz="1600" dirty="0" err="1" smtClean="0"/>
              <a:t>포니를</a:t>
            </a:r>
            <a:r>
              <a:rPr lang="ko-KR" altLang="en-US" sz="1600" dirty="0" smtClean="0"/>
              <a:t> 후광이 환하게 비춰준다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배경 곳곳에 </a:t>
            </a:r>
            <a:r>
              <a:rPr lang="ko-KR" altLang="en-US" sz="1600" dirty="0" err="1" smtClean="0"/>
              <a:t>별사탕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이펙트가</a:t>
            </a:r>
            <a:r>
              <a:rPr lang="ko-KR" altLang="en-US" sz="1600" smtClean="0"/>
              <a:t> 뿌려져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253803" y="931904"/>
            <a:ext cx="2092285" cy="5415377"/>
            <a:chOff x="-2899603" y="31510"/>
            <a:chExt cx="4077269" cy="105530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66596" y="31510"/>
              <a:ext cx="3625650" cy="349616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99603" y="3592222"/>
              <a:ext cx="3696762" cy="349616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99603" y="7088385"/>
              <a:ext cx="4077269" cy="3496163"/>
            </a:xfrm>
            <a:prstGeom prst="rect">
              <a:avLst/>
            </a:prstGeom>
          </p:spPr>
        </p:pic>
      </p:grp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105" y="315274"/>
            <a:ext cx="950345" cy="98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¬´ì§ê° êµ¬ë¦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804" y="2900827"/>
            <a:ext cx="1962746" cy="191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¬´ì§ê° êµ¬ë¦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0" y="1193276"/>
            <a:ext cx="1653966" cy="165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ë¬´ì§ê° êµ¬ë¦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105" y="4991752"/>
            <a:ext cx="2221741" cy="9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ë¬´ì§ê° êµ¬ë¦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0" y="6003119"/>
            <a:ext cx="1720516" cy="85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/>
          <a:srcRect l="8408" t="15873" r="10156" b="16402"/>
          <a:stretch/>
        </p:blipFill>
        <p:spPr>
          <a:xfrm>
            <a:off x="2757750" y="1122469"/>
            <a:ext cx="6763657" cy="4644573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6" idx="3"/>
          </p:cNvCxnSpPr>
          <p:nvPr/>
        </p:nvCxnSpPr>
        <p:spPr>
          <a:xfrm>
            <a:off x="2150828" y="3656154"/>
            <a:ext cx="2135422" cy="871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2283674" y="1981346"/>
            <a:ext cx="1507276" cy="1247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7" idx="3"/>
          </p:cNvCxnSpPr>
          <p:nvPr/>
        </p:nvCxnSpPr>
        <p:spPr>
          <a:xfrm flipV="1">
            <a:off x="2346088" y="4639707"/>
            <a:ext cx="1877748" cy="810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147" y="6446109"/>
            <a:ext cx="4261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중앙을 중심으로 후광이 비치며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곳곳에 반짝이들이 흩어져 있다</a:t>
            </a:r>
            <a:r>
              <a:rPr lang="en-US" altLang="ko-KR" sz="1100" dirty="0" smtClean="0"/>
              <a:t>.</a:t>
            </a:r>
            <a:endParaRPr lang="ko-KR" altLang="en-US" sz="1100"/>
          </a:p>
        </p:txBody>
      </p:sp>
      <p:sp>
        <p:nvSpPr>
          <p:cNvPr id="42" name="TextBox 41"/>
          <p:cNvSpPr txBox="1"/>
          <p:nvPr/>
        </p:nvSpPr>
        <p:spPr>
          <a:xfrm>
            <a:off x="7799405" y="5975770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구름 사이 무지개 다리 </a:t>
            </a:r>
            <a:r>
              <a:rPr lang="ko-KR" altLang="en-US" sz="1100" dirty="0" err="1" smtClean="0"/>
              <a:t>컨셉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4900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ë§ì´ ë¦¬í í¬ë í°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20" y="2007225"/>
            <a:ext cx="2136611" cy="156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95" y="2007225"/>
            <a:ext cx="2786064" cy="22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20" y="2007225"/>
            <a:ext cx="3672301" cy="23369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10742"/>
            <a:ext cx="7194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폰트는 아래와 같이 딱딱한 느낌이 아닌 동글동글한 느낌의 </a:t>
            </a:r>
            <a:r>
              <a:rPr lang="ko-KR" altLang="en-US" sz="1600" smtClean="0"/>
              <a:t>폰트를 사용한다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83147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99</Words>
  <Application>Microsoft Office PowerPoint</Application>
  <PresentationFormat>와이드스크린</PresentationFormat>
  <Paragraphs>10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9월 펫 배너 컨셉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28</cp:revision>
  <dcterms:created xsi:type="dcterms:W3CDTF">2018-08-21T02:25:27Z</dcterms:created>
  <dcterms:modified xsi:type="dcterms:W3CDTF">2018-08-22T03:57:22Z</dcterms:modified>
</cp:coreProperties>
</file>